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28"/>
  </p:notesMasterIdLst>
  <p:sldIdLst>
    <p:sldId id="257" r:id="rId3"/>
    <p:sldId id="10400" r:id="rId4"/>
    <p:sldId id="261" r:id="rId5"/>
    <p:sldId id="962" r:id="rId6"/>
    <p:sldId id="10412" r:id="rId7"/>
    <p:sldId id="10465" r:id="rId8"/>
    <p:sldId id="10466" r:id="rId9"/>
    <p:sldId id="10467" r:id="rId10"/>
    <p:sldId id="10468" r:id="rId11"/>
    <p:sldId id="10472" r:id="rId12"/>
    <p:sldId id="10469" r:id="rId13"/>
    <p:sldId id="10470" r:id="rId14"/>
    <p:sldId id="10474" r:id="rId15"/>
    <p:sldId id="1005" r:id="rId16"/>
    <p:sldId id="977" r:id="rId17"/>
    <p:sldId id="1007" r:id="rId18"/>
    <p:sldId id="1080" r:id="rId19"/>
    <p:sldId id="1008" r:id="rId20"/>
    <p:sldId id="1111" r:id="rId21"/>
    <p:sldId id="1009" r:id="rId22"/>
    <p:sldId id="1101" r:id="rId23"/>
    <p:sldId id="936" r:id="rId24"/>
    <p:sldId id="10418" r:id="rId25"/>
    <p:sldId id="822" r:id="rId26"/>
    <p:sldId id="104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15D8AD5-035A-4674-8581-3E6BEAD7E88D}">
          <p14:sldIdLst>
            <p14:sldId id="257"/>
            <p14:sldId id="10400"/>
            <p14:sldId id="261"/>
            <p14:sldId id="962"/>
          </p14:sldIdLst>
        </p14:section>
        <p14:section name="(5m) Intro" id="{71A0EFC3-1B77-42BC-B22F-19AAC7036864}">
          <p14:sldIdLst>
            <p14:sldId id="10412"/>
            <p14:sldId id="10465"/>
            <p14:sldId id="10466"/>
            <p14:sldId id="10467"/>
            <p14:sldId id="10468"/>
            <p14:sldId id="10472"/>
            <p14:sldId id="10469"/>
            <p14:sldId id="10470"/>
            <p14:sldId id="10474"/>
          </p14:sldIdLst>
        </p14:section>
        <p14:section name="DEMO 1" id="{C94FA127-4FC8-4142-82F0-0B43FA6C8CE7}">
          <p14:sldIdLst>
            <p14:sldId id="1005"/>
            <p14:sldId id="977"/>
          </p14:sldIdLst>
        </p14:section>
        <p14:section name="DEMO 2" id="{73220C7C-D6A9-409E-AB1F-A5F74CB08080}">
          <p14:sldIdLst>
            <p14:sldId id="1007"/>
            <p14:sldId id="1080"/>
          </p14:sldIdLst>
        </p14:section>
        <p14:section name="DEMO 3" id="{3CFF1FDD-1FE4-4B4E-BDE0-EF0CF34E584E}">
          <p14:sldIdLst>
            <p14:sldId id="1008"/>
            <p14:sldId id="1111"/>
          </p14:sldIdLst>
        </p14:section>
        <p14:section name="DEMO 4" id="{5B15D6A0-FEAD-49FE-B7FF-0F9158923D9F}">
          <p14:sldIdLst>
            <p14:sldId id="1009"/>
            <p14:sldId id="1101"/>
          </p14:sldIdLst>
        </p14:section>
        <p14:section name="END" id="{EBDEB4E2-9392-4324-974B-2EC2F17A42B0}">
          <p14:sldIdLst>
            <p14:sldId id="936"/>
            <p14:sldId id="10418"/>
            <p14:sldId id="822"/>
            <p14:sldId id="10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262626"/>
    <a:srgbClr val="000000"/>
    <a:srgbClr val="00FFFF"/>
    <a:srgbClr val="33CCCC"/>
    <a:srgbClr val="008080"/>
    <a:srgbClr val="0075D6"/>
    <a:srgbClr val="742774"/>
    <a:srgbClr val="F2C812"/>
    <a:srgbClr val="57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7275" autoAdjust="0"/>
  </p:normalViewPr>
  <p:slideViewPr>
    <p:cSldViewPr snapToGrid="0">
      <p:cViewPr varScale="1">
        <p:scale>
          <a:sx n="88" d="100"/>
          <a:sy n="88" d="100"/>
        </p:scale>
        <p:origin x="976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0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x0JM?ver=a32f&amp;q=90&amp;m=6&amp;h=600&amp;w=1600&amp;b=#FFFFFFFF&amp;l=f&amp;o=t&amp;aim=tru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powerapps.com/play/02a246dc-4251-46c4-95a9-200c4f210af0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platform-cdn.azureedge.net/cvt-f3d2099a094cf5081d3c803397cdc67e46a98f0a03624b4533802c9bf8b943d0/pictures/pages/index/hero_covid/hero_desktop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75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84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6388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515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564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987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https://img-prod-cms-rt-microsoft-com.akamaized.net/cms/api/am/imageFileData/RE2x0JM?ver=a32f&amp;q=90&amp;m=6&amp;h=600&amp;w=1600&amp;b=%23FFFFFFFF&amp;l=f&amp;o=t&amp;aim=true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7030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3041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SRM - Power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dirty="0">
                <a:hlinkClick r:id="rId3"/>
              </a:rPr>
              <a:t>hero_desktop.jpg (2880×1662) (azureedge.net)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48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604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921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93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2/24/2021 3:13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08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80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77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5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9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2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6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6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2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20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openxmlformats.org/officeDocument/2006/relationships/hyperlink" Target="https://github.com/hfleitas/sr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powerapps.com/play/02a246dc-4251-46c4-95a9-200c4f210af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go.microsoft.com/fwlink/?LinkId=2005303&amp;clcid=0x409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hfleitas/srm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s://fleitasarts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2.png"/><Relationship Id="rId10" Type="http://schemas.openxmlformats.org/officeDocument/2006/relationships/image" Target="../media/image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17010"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9195645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Santa Rosa Marble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Doral,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February 2021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5979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099A8-0714-4DE1-BC87-19F07573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39" y="0"/>
            <a:ext cx="385692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Photos</a:t>
            </a:r>
          </a:p>
        </p:txBody>
      </p:sp>
    </p:spTree>
    <p:extLst>
      <p:ext uri="{BB962C8B-B14F-4D97-AF65-F5344CB8AC3E}">
        <p14:creationId xmlns:p14="http://schemas.microsoft.com/office/powerpoint/2010/main" val="3262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6AACF8-5B1D-411E-AF7D-D6996381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6746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2D9B-D8FD-45CC-AA57-155A16DB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24" y="0"/>
            <a:ext cx="3862552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0343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00127-2910-469A-B0E2-003A4EAD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602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Intro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5AB4CF4-985C-4E74-A24F-ED11C04DB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969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F197FAA-2BF6-4DF8-8745-44F8EFEF3C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017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 / Add Product</a:t>
            </a:r>
          </a:p>
        </p:txBody>
      </p:sp>
      <p:pic>
        <p:nvPicPr>
          <p:cNvPr id="14" name="Picture 13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F0FE6E1-21FC-4F12-966E-42062BB3A9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43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1F088168-ABDF-49A8-BBD2-2CE5583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17010"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EDB9588-7F2D-4701-8F2B-F487DD829B95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</a:rPr>
              <a:t>github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.com/hfleitas/</a:t>
            </a:r>
            <a:r>
              <a:rPr lang="en-US" dirty="0" err="1">
                <a:solidFill>
                  <a:srgbClr val="F9413A"/>
                </a:solidFill>
                <a:latin typeface="Segoe UI"/>
              </a:rPr>
              <a:t>srm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3665249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SRM App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Customer Use-Case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/>
              <a:t>Search</a:t>
            </a:r>
          </a:p>
          <a:p>
            <a:pPr lvl="0">
              <a:defRPr/>
            </a:pPr>
            <a:r>
              <a:rPr lang="en-US" sz="2800" dirty="0"/>
              <a:t>Product</a:t>
            </a:r>
          </a:p>
          <a:p>
            <a:pPr lvl="0">
              <a:defRPr/>
            </a:pPr>
            <a:r>
              <a:rPr lang="en-US" sz="2800" dirty="0"/>
              <a:t>Inventory</a:t>
            </a:r>
          </a:p>
          <a:p>
            <a:pPr lvl="0">
              <a:defRPr/>
            </a:pPr>
            <a:r>
              <a:rPr lang="en-US" sz="2800" dirty="0"/>
              <a:t>Sales</a:t>
            </a:r>
          </a:p>
        </p:txBody>
      </p:sp>
      <p:pic>
        <p:nvPicPr>
          <p:cNvPr id="13" name="Picture 12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70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</p:txBody>
      </p:sp>
      <p:pic>
        <p:nvPicPr>
          <p:cNvPr id="14" name="Picture 13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4BDF5E6-F39B-4994-8317-5C4642054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9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7B8E58-BD9A-4BFF-8CD1-CA4B6EF5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81690" y="2437829"/>
            <a:ext cx="4183316" cy="754269"/>
          </a:xfrm>
          <a:prstGeom prst="rect">
            <a:avLst/>
          </a:prstGeom>
        </p:spPr>
        <p:txBody>
          <a:bodyPr wrap="square" lIns="143428" tIns="89642" rIns="143428" bIns="89642" anchor="t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-98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End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0865797-F582-49C9-B781-EC9B338F3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3620533" y="-96314"/>
            <a:ext cx="10476219" cy="6976015"/>
            <a:chOff x="3620533" y="-96314"/>
            <a:chExt cx="10476219" cy="69760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88EC17-0770-47B1-8ABC-1C450E909583}"/>
                </a:ext>
              </a:extLst>
            </p:cNvPr>
            <p:cNvGrpSpPr/>
            <p:nvPr/>
          </p:nvGrpSpPr>
          <p:grpSpPr>
            <a:xfrm>
              <a:off x="3620533" y="-96314"/>
              <a:ext cx="10476219" cy="6976015"/>
              <a:chOff x="3798333" y="-96314"/>
              <a:chExt cx="10476219" cy="6976015"/>
            </a:xfrm>
          </p:grpSpPr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AE90EA3-A0C9-42A8-9944-0F19303E5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8333" y="-96314"/>
                <a:ext cx="10476219" cy="6976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57949-C7AB-4D26-B3F4-FF40FFD4A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706" y="902333"/>
                <a:ext cx="7800399" cy="4864608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1BF27F-68B8-4E3E-856B-4DA058776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222" r="6327"/>
            <a:stretch/>
          </p:blipFill>
          <p:spPr>
            <a:xfrm>
              <a:off x="4998906" y="902331"/>
              <a:ext cx="780039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Product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by Photo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(AI)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Summary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388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4" descr="https://img-prod-cms-rt-microsoft-com.akamaized.net/cms/api/am/imageFileData/RE2x0JM?ver=a32f&amp;q=90&amp;m=6&amp;h=600&amp;w=1600&amp;b=%23FFFFFFFF&amp;l=f&amp;o=t&amp;aim=true">
            <a:extLst>
              <a:ext uri="{FF2B5EF4-FFF2-40B4-BE49-F238E27FC236}">
                <a16:creationId xmlns:a16="http://schemas.microsoft.com/office/drawing/2014/main" id="{7995CCA6-C8A7-4C13-AD8F-33F2B51F7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17010"/>
          <a:stretch/>
        </p:blipFill>
        <p:spPr bwMode="auto">
          <a:xfrm>
            <a:off x="0" y="-28320"/>
            <a:ext cx="12192000" cy="68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 - Power Apps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ROI Case Study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Resources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4CE7534B-427E-4378-912B-9ABE108B0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5183"/>
          <a:stretch/>
        </p:blipFill>
        <p:spPr>
          <a:xfrm>
            <a:off x="5682244" y="-5192"/>
            <a:ext cx="6509756" cy="6858000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64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@</a:t>
            </a:r>
            <a:r>
              <a:rPr lang="en-US" sz="2000" dirty="0" err="1"/>
              <a:t>hiramfleitas</a:t>
            </a:r>
            <a:endParaRPr lang="en-US" sz="2000" dirty="0"/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/</a:t>
            </a:r>
            <a:r>
              <a:rPr lang="en-US" sz="2000" dirty="0" err="1"/>
              <a:t>hfleitas</a:t>
            </a:r>
            <a:endParaRPr lang="en-US" sz="2000" dirty="0"/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 err="1"/>
              <a:t>hiramfleitas</a:t>
            </a:r>
            <a:endParaRPr lang="en-US" sz="2000" dirty="0"/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/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Father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Principal DB Architect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Platform since 2016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since 1995</a:t>
            </a:r>
          </a:p>
          <a:p>
            <a:pPr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since 1999</a:t>
            </a:r>
          </a:p>
          <a:p>
            <a:pPr lvl="0" algn="r"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78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A8A459-421E-4F05-B8E3-40806431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32467"/>
          <a:stretch/>
        </p:blipFill>
        <p:spPr>
          <a:xfrm>
            <a:off x="-1076" y="-5192"/>
            <a:ext cx="4636576" cy="6858000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Photos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Cart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Agenda</a:t>
            </a:r>
          </a:p>
          <a:p>
            <a:pPr marL="0" marR="0" lvl="0" indent="0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98AD3-EA7C-496F-AD43-49E1E0CF2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638"/>
            <a:ext cx="12191999" cy="7035799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79DBE1-5F07-426C-941E-4F5A04260143}"/>
              </a:ext>
            </a:extLst>
          </p:cNvPr>
          <p:cNvSpPr txBox="1"/>
          <p:nvPr/>
        </p:nvSpPr>
        <p:spPr>
          <a:xfrm>
            <a:off x="1822651" y="369594"/>
            <a:ext cx="859860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Adapt. Now more than ever.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Work together to meet challenges effectively. Analyze data, build solutions, automate processes, and create virtual agents.</a:t>
            </a:r>
          </a:p>
        </p:txBody>
      </p:sp>
    </p:spTree>
    <p:extLst>
      <p:ext uri="{BB962C8B-B14F-4D97-AF65-F5344CB8AC3E}">
        <p14:creationId xmlns:p14="http://schemas.microsoft.com/office/powerpoint/2010/main" val="54746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002CE-E15B-4E16-AD90-932FA2D3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19" y="-18353"/>
            <a:ext cx="387136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145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39E8A-5F0B-4C54-96B6-0C942FE6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54" y="0"/>
            <a:ext cx="3860091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6623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F1CAC-E9A6-4C0A-A3D8-292FB05D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37" y="0"/>
            <a:ext cx="3865726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14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30CF7-3358-49D6-93B6-EA70588E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367" y="0"/>
            <a:ext cx="3863265" cy="685800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17ECAE7-1C8B-419F-8CB1-44D84AEB5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6" name="microsoft">
            <a:extLst>
              <a:ext uri="{FF2B5EF4-FFF2-40B4-BE49-F238E27FC236}">
                <a16:creationId xmlns:a16="http://schemas.microsoft.com/office/drawing/2014/main" id="{953E4535-866C-47C9-B4DB-640BBD0CB184}"/>
              </a:ext>
            </a:extLst>
          </p:cNvPr>
          <p:cNvSpPr/>
          <p:nvPr/>
        </p:nvSpPr>
        <p:spPr>
          <a:xfrm>
            <a:off x="287337" y="152058"/>
            <a:ext cx="4299101" cy="769441"/>
          </a:xfrm>
          <a:prstGeom prst="rect">
            <a:avLst/>
          </a:prstGeom>
        </p:spPr>
        <p:txBody>
          <a:bodyPr wrap="square" lIns="146304" tIns="91440" rIns="146304" bIns="91440" anchor="ctr">
            <a:spAutoFit/>
          </a:bodyPr>
          <a:lstStyle/>
          <a:p>
            <a:pPr marR="0" lvl="0" indent="0" defTabSz="932472" fontAlgn="base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100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5965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0 L -7.70998E-7 0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1040</Words>
  <Application>Microsoft Office PowerPoint</Application>
  <PresentationFormat>Widescreen</PresentationFormat>
  <Paragraphs>178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 App</dc:title>
  <dc:creator>Hiram Fleitas</dc:creator>
  <cp:keywords>Power Apps</cp:keywords>
  <cp:lastModifiedBy>Hiram Fleitas</cp:lastModifiedBy>
  <cp:revision>124</cp:revision>
  <dcterms:created xsi:type="dcterms:W3CDTF">2019-05-23T20:01:45Z</dcterms:created>
  <dcterms:modified xsi:type="dcterms:W3CDTF">2021-02-24T20:15:48Z</dcterms:modified>
  <cp:category>Dev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